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80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B756-2CD1-4B20-8ABC-8144B176200F}" type="datetimeFigureOut">
              <a:rPr kumimoji="1" lang="ja-JP" altLang="en-US" smtClean="0"/>
              <a:t>2011/9/5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5B9B-BE02-448D-87CC-36AD2C45F61A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B756-2CD1-4B20-8ABC-8144B176200F}" type="datetimeFigureOut">
              <a:rPr kumimoji="1" lang="ja-JP" altLang="en-US" smtClean="0"/>
              <a:t>2011/9/5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5B9B-BE02-448D-87CC-36AD2C45F61A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B756-2CD1-4B20-8ABC-8144B176200F}" type="datetimeFigureOut">
              <a:rPr kumimoji="1" lang="ja-JP" altLang="en-US" smtClean="0"/>
              <a:t>2011/9/5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5B9B-BE02-448D-87CC-36AD2C45F61A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B756-2CD1-4B20-8ABC-8144B176200F}" type="datetimeFigureOut">
              <a:rPr kumimoji="1" lang="ja-JP" altLang="en-US" smtClean="0"/>
              <a:t>2011/9/5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5B9B-BE02-448D-87CC-36AD2C45F61A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B756-2CD1-4B20-8ABC-8144B176200F}" type="datetimeFigureOut">
              <a:rPr kumimoji="1" lang="ja-JP" altLang="en-US" smtClean="0"/>
              <a:t>2011/9/5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5B9B-BE02-448D-87CC-36AD2C45F61A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B756-2CD1-4B20-8ABC-8144B176200F}" type="datetimeFigureOut">
              <a:rPr kumimoji="1" lang="ja-JP" altLang="en-US" smtClean="0"/>
              <a:t>2011/9/5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5B9B-BE02-448D-87CC-36AD2C45F61A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B756-2CD1-4B20-8ABC-8144B176200F}" type="datetimeFigureOut">
              <a:rPr kumimoji="1" lang="ja-JP" altLang="en-US" smtClean="0"/>
              <a:t>2011/9/5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5B9B-BE02-448D-87CC-36AD2C45F61A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B756-2CD1-4B20-8ABC-8144B176200F}" type="datetimeFigureOut">
              <a:rPr kumimoji="1" lang="ja-JP" altLang="en-US" smtClean="0"/>
              <a:t>2011/9/5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5B9B-BE02-448D-87CC-36AD2C45F61A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B756-2CD1-4B20-8ABC-8144B176200F}" type="datetimeFigureOut">
              <a:rPr kumimoji="1" lang="ja-JP" altLang="en-US" smtClean="0"/>
              <a:t>2011/9/5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5B9B-BE02-448D-87CC-36AD2C45F61A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B756-2CD1-4B20-8ABC-8144B176200F}" type="datetimeFigureOut">
              <a:rPr kumimoji="1" lang="ja-JP" altLang="en-US" smtClean="0"/>
              <a:t>2011/9/5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5B9B-BE02-448D-87CC-36AD2C45F61A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B756-2CD1-4B20-8ABC-8144B176200F}" type="datetimeFigureOut">
              <a:rPr kumimoji="1" lang="ja-JP" altLang="en-US" smtClean="0"/>
              <a:t>2011/9/5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5B9B-BE02-448D-87CC-36AD2C45F61A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6B756-2CD1-4B20-8ABC-8144B176200F}" type="datetimeFigureOut">
              <a:rPr kumimoji="1" lang="ja-JP" altLang="en-US" smtClean="0"/>
              <a:t>2011/9/5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C5B9B-BE02-448D-87CC-36AD2C45F61A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ono\Desktop\pointcard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844824"/>
            <a:ext cx="2990850" cy="790575"/>
          </a:xfrm>
          <a:prstGeom prst="rect">
            <a:avLst/>
          </a:prstGeom>
          <a:noFill/>
        </p:spPr>
      </p:pic>
      <p:sp>
        <p:nvSpPr>
          <p:cNvPr id="5" name="角丸四角形 4"/>
          <p:cNvSpPr/>
          <p:nvPr/>
        </p:nvSpPr>
        <p:spPr>
          <a:xfrm>
            <a:off x="2195736" y="1556792"/>
            <a:ext cx="1872208" cy="216024"/>
          </a:xfrm>
          <a:prstGeom prst="roundRect">
            <a:avLst/>
          </a:prstGeom>
          <a:noFill/>
          <a:ln w="3175"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1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この文に含まれる指摘数</a:t>
            </a:r>
            <a:endParaRPr kumimoji="1" lang="ja-JP" altLang="en-US" sz="1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2195736" y="2708920"/>
            <a:ext cx="1872208" cy="216024"/>
          </a:xfrm>
          <a:prstGeom prst="roundRect">
            <a:avLst/>
          </a:prstGeom>
          <a:noFill/>
          <a:ln w="3175"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1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エディタ上の位置選択</a:t>
            </a:r>
            <a:endParaRPr kumimoji="1" lang="ja-JP" altLang="en-US" sz="1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5724128" y="1556792"/>
            <a:ext cx="1872208" cy="216024"/>
          </a:xfrm>
          <a:prstGeom prst="roundRect">
            <a:avLst/>
          </a:prstGeom>
          <a:noFill/>
          <a:ln w="3175"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1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一時的にこのカードを非表示</a:t>
            </a:r>
            <a:endParaRPr kumimoji="1" lang="ja-JP" altLang="en-US" sz="1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5724128" y="2708920"/>
            <a:ext cx="1872208" cy="216024"/>
          </a:xfrm>
          <a:prstGeom prst="roundRect">
            <a:avLst/>
          </a:prstGeom>
          <a:noFill/>
          <a:ln w="3175"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1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読み上げ</a:t>
            </a:r>
            <a:endParaRPr kumimoji="1" lang="ja-JP" altLang="en-US" sz="1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右中かっこ 8"/>
          <p:cNvSpPr/>
          <p:nvPr/>
        </p:nvSpPr>
        <p:spPr>
          <a:xfrm>
            <a:off x="5940152" y="2132856"/>
            <a:ext cx="144016" cy="432048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/>
          <p:cNvCxnSpPr/>
          <p:nvPr/>
        </p:nvCxnSpPr>
        <p:spPr>
          <a:xfrm rot="5400000">
            <a:off x="6012160" y="1772816"/>
            <a:ext cx="144016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rot="16200000" flipH="1">
            <a:off x="2987824" y="1772817"/>
            <a:ext cx="144016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rot="5400000" flipH="1" flipV="1">
            <a:off x="2915816" y="2564904"/>
            <a:ext cx="144016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rot="16200000" flipV="1">
            <a:off x="6012160" y="2564904"/>
            <a:ext cx="144016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140968"/>
            <a:ext cx="2567393" cy="1181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直線矢印コネクタ 15"/>
          <p:cNvCxnSpPr/>
          <p:nvPr/>
        </p:nvCxnSpPr>
        <p:spPr>
          <a:xfrm rot="10800000">
            <a:off x="3347864" y="2276872"/>
            <a:ext cx="1800200" cy="864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角丸四角形 19"/>
          <p:cNvSpPr/>
          <p:nvPr/>
        </p:nvSpPr>
        <p:spPr>
          <a:xfrm>
            <a:off x="4139952" y="3429000"/>
            <a:ext cx="1872208" cy="216024"/>
          </a:xfrm>
          <a:prstGeom prst="roundRect">
            <a:avLst/>
          </a:prstGeom>
          <a:noFill/>
          <a:ln w="3175"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1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可視化</a:t>
            </a:r>
            <a:endParaRPr kumimoji="1" lang="ja-JP" altLang="en-US" sz="1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ono\Desktop\pointcard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916832"/>
            <a:ext cx="3219450" cy="1504950"/>
          </a:xfrm>
          <a:prstGeom prst="rect">
            <a:avLst/>
          </a:prstGeom>
          <a:noFill/>
        </p:spPr>
      </p:pic>
      <p:sp>
        <p:nvSpPr>
          <p:cNvPr id="3" name="角丸四角形 2"/>
          <p:cNvSpPr/>
          <p:nvPr/>
        </p:nvSpPr>
        <p:spPr>
          <a:xfrm>
            <a:off x="4644008" y="1556792"/>
            <a:ext cx="864000" cy="216024"/>
          </a:xfrm>
          <a:prstGeom prst="roundRect">
            <a:avLst/>
          </a:prstGeom>
          <a:noFill/>
          <a:ln w="3175"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1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読み上げ</a:t>
            </a:r>
            <a:endParaRPr kumimoji="1" lang="ja-JP" altLang="en-US" sz="1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5724128" y="1556792"/>
            <a:ext cx="1188000" cy="216024"/>
          </a:xfrm>
          <a:prstGeom prst="roundRect">
            <a:avLst/>
          </a:prstGeom>
          <a:noFill/>
          <a:ln w="3175"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1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指摘を非表示へ</a:t>
            </a:r>
            <a:endParaRPr kumimoji="1" lang="ja-JP" altLang="en-US" sz="1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 rot="5400000">
            <a:off x="6012160" y="1772816"/>
            <a:ext cx="144016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 rot="16200000" flipH="1">
            <a:off x="2987824" y="1772817"/>
            <a:ext cx="144016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右中かっこ 6"/>
          <p:cNvSpPr/>
          <p:nvPr/>
        </p:nvSpPr>
        <p:spPr>
          <a:xfrm rot="16200000">
            <a:off x="5004048" y="1628800"/>
            <a:ext cx="144016" cy="432048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2483768" y="1556792"/>
            <a:ext cx="864000" cy="216024"/>
          </a:xfrm>
          <a:prstGeom prst="roundRect">
            <a:avLst/>
          </a:prstGeom>
          <a:noFill/>
          <a:ln w="3175"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1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指摘レベル</a:t>
            </a:r>
            <a:endParaRPr kumimoji="1" lang="ja-JP" altLang="en-US" sz="1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4427984" y="1268760"/>
            <a:ext cx="864000" cy="216024"/>
          </a:xfrm>
          <a:prstGeom prst="roundRect">
            <a:avLst/>
          </a:prstGeom>
          <a:noFill/>
          <a:ln w="3175"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1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可視化</a:t>
            </a:r>
            <a:endParaRPr kumimoji="1" lang="ja-JP" altLang="en-US" sz="1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10" name="直線矢印コネクタ 9"/>
          <p:cNvCxnSpPr/>
          <p:nvPr/>
        </p:nvCxnSpPr>
        <p:spPr>
          <a:xfrm rot="5400000">
            <a:off x="4283174" y="1844824"/>
            <a:ext cx="144810" cy="7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rot="5400000">
            <a:off x="3419078" y="1700808"/>
            <a:ext cx="432842" cy="7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rot="16200000" flipH="1">
            <a:off x="4391980" y="1664804"/>
            <a:ext cx="432048" cy="72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角丸四角形 19"/>
          <p:cNvSpPr/>
          <p:nvPr/>
        </p:nvSpPr>
        <p:spPr>
          <a:xfrm>
            <a:off x="3707904" y="1556792"/>
            <a:ext cx="864000" cy="216024"/>
          </a:xfrm>
          <a:prstGeom prst="roundRect">
            <a:avLst/>
          </a:prstGeom>
          <a:noFill/>
          <a:ln w="3175"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1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修正候補</a:t>
            </a:r>
            <a:endParaRPr kumimoji="1" lang="ja-JP" altLang="en-US" sz="1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2915816" y="1268760"/>
            <a:ext cx="1080000" cy="216024"/>
          </a:xfrm>
          <a:prstGeom prst="roundRect">
            <a:avLst/>
          </a:prstGeom>
          <a:noFill/>
          <a:ln w="3175"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1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指摘の参考図</a:t>
            </a:r>
            <a:endParaRPr kumimoji="1" lang="ja-JP" altLang="en-US" sz="1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30</Words>
  <Application>Microsoft Office PowerPoint</Application>
  <PresentationFormat>画面に合わせる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スライド 1</vt:lpstr>
      <vt:lpstr>スライド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oono</dc:creator>
  <cp:lastModifiedBy>oono</cp:lastModifiedBy>
  <cp:revision>2</cp:revision>
  <dcterms:created xsi:type="dcterms:W3CDTF">2011-09-05T13:30:12Z</dcterms:created>
  <dcterms:modified xsi:type="dcterms:W3CDTF">2011-09-05T13:42:25Z</dcterms:modified>
</cp:coreProperties>
</file>